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5E1B6-3913-5A46-9975-A194D7DE365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B855-E7AF-0249-8420-88BAAD9C9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and Portrait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at </a:t>
            </a:r>
            <a:r>
              <a:rPr lang="en-US" dirty="0" smtClean="0"/>
              <a:t>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one object </a:t>
            </a:r>
          </a:p>
          <a:p>
            <a:r>
              <a:rPr lang="en-US" dirty="0" smtClean="0"/>
              <a:t>Fold your paper in half</a:t>
            </a:r>
          </a:p>
          <a:p>
            <a:r>
              <a:rPr lang="en-US" dirty="0" smtClean="0"/>
              <a:t>Complete a</a:t>
            </a:r>
            <a:r>
              <a:rPr lang="en-US" dirty="0" smtClean="0"/>
              <a:t> line </a:t>
            </a:r>
            <a:r>
              <a:rPr lang="en-US" dirty="0" smtClean="0"/>
              <a:t>drawing of your object on one half of the paper</a:t>
            </a:r>
          </a:p>
          <a:p>
            <a:r>
              <a:rPr lang="en-US" dirty="0" smtClean="0"/>
              <a:t>Move the object and create another contour line drawing on the other half of the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Repeat on the back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line is a mark that spans the distance between two points.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227955" y="3258486"/>
            <a:ext cx="6469594" cy="2867677"/>
          </a:xfrm>
          <a:custGeom>
            <a:avLst/>
            <a:gdLst>
              <a:gd name="connsiteX0" fmla="*/ 0 w 6469594"/>
              <a:gd name="connsiteY0" fmla="*/ 2864059 h 2867677"/>
              <a:gd name="connsiteX1" fmla="*/ 466766 w 6469594"/>
              <a:gd name="connsiteY1" fmla="*/ 2766359 h 2867677"/>
              <a:gd name="connsiteX2" fmla="*/ 662157 w 6469594"/>
              <a:gd name="connsiteY2" fmla="*/ 2256148 h 2867677"/>
              <a:gd name="connsiteX3" fmla="*/ 1226618 w 6469594"/>
              <a:gd name="connsiteY3" fmla="*/ 2538392 h 2867677"/>
              <a:gd name="connsiteX4" fmla="*/ 1519703 w 6469594"/>
              <a:gd name="connsiteY4" fmla="*/ 1843636 h 2867677"/>
              <a:gd name="connsiteX5" fmla="*/ 2377250 w 6469594"/>
              <a:gd name="connsiteY5" fmla="*/ 2223581 h 2867677"/>
              <a:gd name="connsiteX6" fmla="*/ 2594351 w 6469594"/>
              <a:gd name="connsiteY6" fmla="*/ 1300858 h 2867677"/>
              <a:gd name="connsiteX7" fmla="*/ 3603868 w 6469594"/>
              <a:gd name="connsiteY7" fmla="*/ 1745936 h 2867677"/>
              <a:gd name="connsiteX8" fmla="*/ 3723273 w 6469594"/>
              <a:gd name="connsiteY8" fmla="*/ 866636 h 2867677"/>
              <a:gd name="connsiteX9" fmla="*/ 4754500 w 6469594"/>
              <a:gd name="connsiteY9" fmla="*/ 1170592 h 2867677"/>
              <a:gd name="connsiteX10" fmla="*/ 4721935 w 6469594"/>
              <a:gd name="connsiteY10" fmla="*/ 486691 h 2867677"/>
              <a:gd name="connsiteX11" fmla="*/ 5742307 w 6469594"/>
              <a:gd name="connsiteY11" fmla="*/ 725514 h 2867677"/>
              <a:gd name="connsiteX12" fmla="*/ 5720597 w 6469594"/>
              <a:gd name="connsiteY12" fmla="*/ 63324 h 2867677"/>
              <a:gd name="connsiteX13" fmla="*/ 6469594 w 6469594"/>
              <a:gd name="connsiteY13" fmla="*/ 345569 h 286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69594" h="2867677">
                <a:moveTo>
                  <a:pt x="0" y="2864059"/>
                </a:moveTo>
                <a:cubicBezTo>
                  <a:pt x="178203" y="2865868"/>
                  <a:pt x="356407" y="2867677"/>
                  <a:pt x="466766" y="2766359"/>
                </a:cubicBezTo>
                <a:cubicBezTo>
                  <a:pt x="577125" y="2665041"/>
                  <a:pt x="535515" y="2294143"/>
                  <a:pt x="662157" y="2256148"/>
                </a:cubicBezTo>
                <a:cubicBezTo>
                  <a:pt x="788799" y="2218154"/>
                  <a:pt x="1083694" y="2607144"/>
                  <a:pt x="1226618" y="2538392"/>
                </a:cubicBezTo>
                <a:cubicBezTo>
                  <a:pt x="1369542" y="2469640"/>
                  <a:pt x="1327931" y="1896105"/>
                  <a:pt x="1519703" y="1843636"/>
                </a:cubicBezTo>
                <a:cubicBezTo>
                  <a:pt x="1711475" y="1791167"/>
                  <a:pt x="2198142" y="2314044"/>
                  <a:pt x="2377250" y="2223581"/>
                </a:cubicBezTo>
                <a:cubicBezTo>
                  <a:pt x="2556358" y="2133118"/>
                  <a:pt x="2389915" y="1380465"/>
                  <a:pt x="2594351" y="1300858"/>
                </a:cubicBezTo>
                <a:cubicBezTo>
                  <a:pt x="2798787" y="1221251"/>
                  <a:pt x="3415714" y="1818306"/>
                  <a:pt x="3603868" y="1745936"/>
                </a:cubicBezTo>
                <a:cubicBezTo>
                  <a:pt x="3792022" y="1673566"/>
                  <a:pt x="3531501" y="962527"/>
                  <a:pt x="3723273" y="866636"/>
                </a:cubicBezTo>
                <a:cubicBezTo>
                  <a:pt x="3915045" y="770745"/>
                  <a:pt x="4588056" y="1233916"/>
                  <a:pt x="4754500" y="1170592"/>
                </a:cubicBezTo>
                <a:cubicBezTo>
                  <a:pt x="4920944" y="1107268"/>
                  <a:pt x="4557301" y="560871"/>
                  <a:pt x="4721935" y="486691"/>
                </a:cubicBezTo>
                <a:cubicBezTo>
                  <a:pt x="4886570" y="412511"/>
                  <a:pt x="5575863" y="796075"/>
                  <a:pt x="5742307" y="725514"/>
                </a:cubicBezTo>
                <a:cubicBezTo>
                  <a:pt x="5908751" y="654953"/>
                  <a:pt x="5599382" y="126648"/>
                  <a:pt x="5720597" y="63324"/>
                </a:cubicBezTo>
                <a:cubicBezTo>
                  <a:pt x="5841812" y="0"/>
                  <a:pt x="6155703" y="172784"/>
                  <a:pt x="6469594" y="34556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6328479" y="3571478"/>
            <a:ext cx="2670337" cy="2184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861623" y="4515914"/>
            <a:ext cx="3604046" cy="4342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769357" y="5993111"/>
            <a:ext cx="4458950" cy="610450"/>
            <a:chOff x="2206464" y="5418728"/>
            <a:chExt cx="4458950" cy="610450"/>
          </a:xfrm>
        </p:grpSpPr>
        <p:cxnSp>
          <p:nvCxnSpPr>
            <p:cNvPr id="18" name="Straight Connector 17"/>
            <p:cNvCxnSpPr/>
            <p:nvPr/>
          </p:nvCxnSpPr>
          <p:spPr>
            <a:xfrm rot="5400000" flipH="1" flipV="1">
              <a:off x="3047715" y="546759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37827" y="546759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840083" y="550100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726441" y="5533454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2157603" y="5467589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V="1">
              <a:off x="3492771" y="546759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2602659" y="546759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V="1">
              <a:off x="5285139" y="5535261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V="1">
              <a:off x="6171497" y="5533454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V="1">
              <a:off x="4395027" y="5467590"/>
              <a:ext cx="542778" cy="44505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Curved Connector 31"/>
          <p:cNvCxnSpPr/>
          <p:nvPr/>
        </p:nvCxnSpPr>
        <p:spPr>
          <a:xfrm flipV="1">
            <a:off x="738142" y="2735601"/>
            <a:ext cx="2803490" cy="1161545"/>
          </a:xfrm>
          <a:prstGeom prst="curvedConnector3">
            <a:avLst>
              <a:gd name="adj1" fmla="val 50000"/>
            </a:avLst>
          </a:prstGeom>
          <a:ln w="1270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97993" y="2735602"/>
            <a:ext cx="3690708" cy="20951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Contour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 line the defines an edge. It’s an outline. </a:t>
            </a:r>
            <a:endParaRPr lang="en-US" dirty="0"/>
          </a:p>
        </p:txBody>
      </p:sp>
      <p:pic>
        <p:nvPicPr>
          <p:cNvPr id="4" name="Picture 3" descr="handcontou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83" y="2533427"/>
            <a:ext cx="3520881" cy="3592736"/>
          </a:xfrm>
          <a:prstGeom prst="rect">
            <a:avLst/>
          </a:prstGeom>
        </p:spPr>
      </p:pic>
      <p:pic>
        <p:nvPicPr>
          <p:cNvPr id="5" name="Picture 4" descr="apple-conto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864" y="2325191"/>
            <a:ext cx="4211603" cy="380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53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line that connects in your head. It isn’t a solid line. It’s a suggestion of a line.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tones_path_by_MichelRajkov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177" y="2430048"/>
            <a:ext cx="4167212" cy="416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ple-implied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828" y="2049676"/>
            <a:ext cx="4363287" cy="3937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231" y="5510488"/>
            <a:ext cx="8404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Implied lines can help us show that things are not flat. They make things look three-dimensional (3-D).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Contour vs. Implied </a:t>
            </a:r>
            <a:endParaRPr lang="en-US" dirty="0"/>
          </a:p>
        </p:txBody>
      </p:sp>
      <p:pic>
        <p:nvPicPr>
          <p:cNvPr id="4" name="Content Placeholder 3" descr="contour-di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31" r="-2731"/>
          <a:stretch>
            <a:fillRect/>
          </a:stretch>
        </p:blipFill>
        <p:spPr>
          <a:xfrm>
            <a:off x="457200" y="1509971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40446" y="5384358"/>
            <a:ext cx="3506173" cy="6515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the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We are going to start to draw faces next week. Completing contour drawings will help us to get better at looking </a:t>
            </a:r>
            <a:r>
              <a:rPr lang="en-US" dirty="0" smtClean="0"/>
              <a:t>and at </a:t>
            </a:r>
            <a:r>
              <a:rPr lang="en-US" dirty="0" smtClean="0"/>
              <a:t>drawing. We can’t draw a realistic face without the basics.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line in art</a:t>
            </a:r>
            <a:endParaRPr lang="en-US" dirty="0"/>
          </a:p>
        </p:txBody>
      </p:sp>
      <p:pic>
        <p:nvPicPr>
          <p:cNvPr id="4" name="Content Placeholder 3" descr="picasso_selfport190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558" r="-66558"/>
          <a:stretch>
            <a:fillRect/>
          </a:stretch>
        </p:blipFill>
        <p:spPr>
          <a:xfrm>
            <a:off x="-1898340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902053" y="1838083"/>
            <a:ext cx="3509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at this Self-Portrait by Pablo Picasso for 7 seconds </a:t>
            </a:r>
          </a:p>
          <a:p>
            <a:endParaRPr lang="en-US" dirty="0" smtClean="0"/>
          </a:p>
          <a:p>
            <a:r>
              <a:rPr lang="en-US" dirty="0" smtClean="0"/>
              <a:t>DESCRIBE: What kinds of lines do you see? Implied? Contour?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2053" y="1838083"/>
            <a:ext cx="3509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at this Self-Portrait by </a:t>
            </a:r>
            <a:r>
              <a:rPr lang="en-US" dirty="0" err="1" smtClean="0"/>
              <a:t>Egon</a:t>
            </a:r>
            <a:r>
              <a:rPr lang="en-US" dirty="0" smtClean="0"/>
              <a:t> </a:t>
            </a:r>
            <a:r>
              <a:rPr lang="en-US" dirty="0" err="1" smtClean="0"/>
              <a:t>Schiele</a:t>
            </a:r>
            <a:r>
              <a:rPr lang="en-US" dirty="0" smtClean="0"/>
              <a:t> for 7 seconds </a:t>
            </a:r>
          </a:p>
          <a:p>
            <a:endParaRPr lang="en-US" dirty="0" smtClean="0"/>
          </a:p>
          <a:p>
            <a:r>
              <a:rPr lang="en-US" dirty="0" smtClean="0"/>
              <a:t>DESCRIBE: What kinds of lines do you see? Implied? Contour? </a:t>
            </a:r>
            <a:endParaRPr lang="en-US" dirty="0"/>
          </a:p>
        </p:txBody>
      </p:sp>
      <p:pic>
        <p:nvPicPr>
          <p:cNvPr id="7" name="Content Placeholder 6" descr="Egon Schiele-975438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283" t="10603" r="20590" b="22392"/>
          <a:stretch>
            <a:fillRect/>
          </a:stretch>
        </p:blipFill>
        <p:spPr>
          <a:xfrm>
            <a:off x="457200" y="1138871"/>
            <a:ext cx="3455140" cy="5526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228</Words>
  <Application>Microsoft Macintosh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Line and Portrait </vt:lpstr>
      <vt:lpstr>Line </vt:lpstr>
      <vt:lpstr>Contour Line</vt:lpstr>
      <vt:lpstr>Implied Line </vt:lpstr>
      <vt:lpstr>Implied Line </vt:lpstr>
      <vt:lpstr>Contour vs. Implied </vt:lpstr>
      <vt:lpstr>Connection to the Unit</vt:lpstr>
      <vt:lpstr>Examples of line in art</vt:lpstr>
      <vt:lpstr>Critique </vt:lpstr>
      <vt:lpstr>Work Time </vt:lpstr>
    </vt:vector>
  </TitlesOfParts>
  <Company>Centre College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and Portrait </dc:title>
  <dc:creator>David Winningham</dc:creator>
  <cp:lastModifiedBy>David Winningham</cp:lastModifiedBy>
  <cp:revision>7</cp:revision>
  <dcterms:created xsi:type="dcterms:W3CDTF">2011-10-17T20:50:10Z</dcterms:created>
  <dcterms:modified xsi:type="dcterms:W3CDTF">2011-10-17T20:51:25Z</dcterms:modified>
</cp:coreProperties>
</file>